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094" y="-134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Δ ΜΟΥΤΣΙΟΣ Ι ΚΕΚΕΖΙΔΗΣ Γ ΚΟΥΒΡΑΚΗΣ ΟΕ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ΚΕΝΤΡΙΚΗΣ ΜΑΚΕΔΟΝΙΑΣ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«Εργαλειοθήκη Ανταγωνιστικότητας»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 και πολύ μικρών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επιχειρήσεων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110.833,49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62.296,82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218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Microsoft account</cp:lastModifiedBy>
  <cp:revision>42</cp:revision>
  <dcterms:created xsi:type="dcterms:W3CDTF">2018-02-13T12:16:57Z</dcterms:created>
  <dcterms:modified xsi:type="dcterms:W3CDTF">2024-01-15T13:26:56Z</dcterms:modified>
</cp:coreProperties>
</file>